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96" d="100"/>
          <a:sy n="96" d="100"/>
        </p:scale>
        <p:origin x="5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3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4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toy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microsoft.com/windows/powertoy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C0EE-EC0E-D42C-B5ED-D638E368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E3000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A0E9F-F741-1AF6-983F-FF58223A7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Alvin Ashcraft | alvinashcraft.com</a:t>
            </a:r>
          </a:p>
          <a:p>
            <a:r>
              <a:rPr lang="en-US" dirty="0"/>
              <a:t>Sr. Content Developer</a:t>
            </a:r>
          </a:p>
          <a:p>
            <a:r>
              <a:rPr lang="en-US" dirty="0"/>
              <a:t>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02E2-0DBB-A334-BD82-A8822636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4" y="2153637"/>
            <a:ext cx="5346492" cy="15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2B0F0-5FBA-45C4-0C3F-E81AFD0F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476" y="795527"/>
            <a:ext cx="436194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Free and Open-Source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AAC1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643985-5174-1032-407E-8A91E8F7E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15" y="1247839"/>
            <a:ext cx="5641848" cy="4344222"/>
          </a:xfrm>
          <a:prstGeom prst="rect">
            <a:avLst/>
          </a:prstGeom>
          <a:ln w="12700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3B86-D0EB-C6BB-52DF-8FDCFA7C7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0485" y="1844676"/>
            <a:ext cx="4975152" cy="4171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AAC11"/>
              </a:buClr>
            </a:pPr>
            <a:r>
              <a:rPr lang="en-US" dirty="0"/>
              <a:t>25+ utilities</a:t>
            </a:r>
          </a:p>
          <a:p>
            <a:pPr>
              <a:buClr>
                <a:srgbClr val="FAAC11"/>
              </a:buClr>
            </a:pPr>
            <a:r>
              <a:rPr lang="en-US" dirty="0"/>
              <a:t>Install from MS Store, </a:t>
            </a:r>
            <a:r>
              <a:rPr lang="en-US" dirty="0" err="1"/>
              <a:t>WinGet</a:t>
            </a:r>
            <a:r>
              <a:rPr lang="en-US" dirty="0"/>
              <a:t> or GitHub</a:t>
            </a:r>
          </a:p>
          <a:p>
            <a:pPr>
              <a:buClr>
                <a:srgbClr val="FAAC11"/>
              </a:buClr>
            </a:pPr>
            <a:r>
              <a:rPr lang="en-US" dirty="0"/>
              <a:t>Contribute at </a:t>
            </a:r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Docs at </a:t>
            </a:r>
            <a:r>
              <a:rPr lang="en-US" dirty="0">
                <a:hlinkClick r:id="rId4"/>
              </a:rPr>
              <a:t>learn.microsoft.com/windows/</a:t>
            </a:r>
            <a:r>
              <a:rPr lang="en-US" dirty="0" err="1">
                <a:hlinkClick r:id="rId4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Coming in January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1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2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3</a:t>
            </a:r>
          </a:p>
        </p:txBody>
      </p:sp>
    </p:spTree>
    <p:extLst>
      <p:ext uri="{BB962C8B-B14F-4D97-AF65-F5344CB8AC3E}">
        <p14:creationId xmlns:p14="http://schemas.microsoft.com/office/powerpoint/2010/main" val="91656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0665-4C8E-1841-ADC6-47353817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503817"/>
          </a:xfrm>
        </p:spPr>
        <p:txBody>
          <a:bodyPr/>
          <a:lstStyle/>
          <a:p>
            <a:r>
              <a:rPr lang="en-US" dirty="0"/>
              <a:t>Command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204092-1DD3-47F1-EBEB-BD8DA756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1561221"/>
            <a:ext cx="6275387" cy="3733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80AF9-C5D5-6270-BEA7-C413778F0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2855843"/>
            <a:ext cx="3501197" cy="19455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Quick launcher utility</a:t>
            </a:r>
          </a:p>
          <a:p>
            <a:r>
              <a:rPr lang="en-US" dirty="0"/>
              <a:t>Default shortcut: </a:t>
            </a:r>
            <a:r>
              <a:rPr lang="en-US" dirty="0" err="1"/>
              <a:t>Win+Alt+Space</a:t>
            </a:r>
            <a:endParaRPr lang="en-US" dirty="0"/>
          </a:p>
          <a:p>
            <a:r>
              <a:rPr lang="en-US" dirty="0"/>
              <a:t>Launch commands, apps &amp; dev tools</a:t>
            </a:r>
          </a:p>
          <a:p>
            <a:r>
              <a:rPr lang="en-US" dirty="0"/>
              <a:t>Like Spotlight for macOS</a:t>
            </a:r>
          </a:p>
          <a:p>
            <a:r>
              <a:rPr lang="en-US" dirty="0"/>
              <a:t>Extensions available or build one!</a:t>
            </a:r>
          </a:p>
        </p:txBody>
      </p:sp>
    </p:spTree>
    <p:extLst>
      <p:ext uri="{BB962C8B-B14F-4D97-AF65-F5344CB8AC3E}">
        <p14:creationId xmlns:p14="http://schemas.microsoft.com/office/powerpoint/2010/main" val="21938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18CE9A-93A5-CC88-230E-D03F800B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4000"/>
              <a:t>Advanced Paste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9D775-AA46-8CAF-1212-33149818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2" y="266700"/>
            <a:ext cx="6143606" cy="40854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4583-1867-8772-F68C-BA5D8DEA3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447" y="4544478"/>
            <a:ext cx="6281873" cy="2216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plain text, markdown &amp; JSON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image as text or 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with AI (local/cloud models)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Transcode audio/video (paste as .mp3/.mp4)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Clipboard history</a:t>
            </a:r>
          </a:p>
        </p:txBody>
      </p:sp>
    </p:spTree>
    <p:extLst>
      <p:ext uri="{BB962C8B-B14F-4D97-AF65-F5344CB8AC3E}">
        <p14:creationId xmlns:p14="http://schemas.microsoft.com/office/powerpoint/2010/main" val="164107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F9FED7-EF2C-C339-FE75-BA97E70E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Awake!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91019-B0CE-776F-A2C0-9A8B1174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7" y="2457853"/>
            <a:ext cx="4626864" cy="3263091"/>
          </a:xfrm>
          <a:prstGeom prst="rect">
            <a:avLst/>
          </a:prstGeom>
          <a:ln w="12700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D6887-15FB-D4FF-DE01-32EEF1362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0703" y="2228850"/>
            <a:ext cx="5530310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Keep your PC awake for long running tasks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Interval</a:t>
            </a:r>
            <a:endParaRPr lang="en-US" sz="1800" dirty="0"/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Until date/time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Infinite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Option to keep screen 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CLI available</a:t>
            </a:r>
          </a:p>
        </p:txBody>
      </p:sp>
    </p:spTree>
    <p:extLst>
      <p:ext uri="{BB962C8B-B14F-4D97-AF65-F5344CB8AC3E}">
        <p14:creationId xmlns:p14="http://schemas.microsoft.com/office/powerpoint/2010/main" val="197886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B4DA44-742C-414B-BA05-633FAAFEB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46F5217-C700-42DF-A991-60041BF8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6B42890-A2EB-4CD5-B95E-28BB1B9D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C4C7C00-4C35-4304-971D-F6545F151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62703B6-D095-40E9-AED8-A3895537F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55808A0-E0B8-4AC4-B721-4A61DF27E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5C20225-C8C2-466D-BDA5-9CBA8CFE4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FE00035-FBE7-4831-851B-4FEC2CDC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6E5955C-9D0F-4D45-941B-38C00DCB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8A4AF89-C648-4D4F-9728-5EE6996F8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AE30D5F-611C-4C24-B74D-EE52F199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1313FCA-52AA-4767-BA27-EC3674A3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FB6C5A-EFC4-4A43-AB27-6244F7CA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BF24447-F7CC-4598-8910-FAAC7786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8C0FE7B-3A46-4ED7-9C3D-C66FB4E63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3D827F-181D-4B32-A950-DC16B774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CF17858-D8BB-42DA-ADAF-C5B7DDB1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DBFA4E1-6EAC-4206-819E-36015448E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F25D0174-B30E-42BC-BD55-A943BDD6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1CAD0-C3BC-4821-87CC-78C2AE794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5470702A-797A-4762-B2E7-330ECFCFE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5857B84-7166-46C1-B6CC-5A981DEF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4166B5-BEB6-4D93-91F2-61F18E18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645B81-B570-40D4-A717-18FD21349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22">
              <a:extLst>
                <a:ext uri="{FF2B5EF4-FFF2-40B4-BE49-F238E27FC236}">
                  <a16:creationId xmlns:a16="http://schemas.microsoft.com/office/drawing/2014/main" id="{D8C83445-9D36-40AB-9B6C-13B432A61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281DC3-F955-435C-A291-E5CDF00A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2E04FC-1869-1CBA-C56D-D3056558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FancyZones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072A36-3A92-9BEE-05A7-66225BFC1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0" y="850169"/>
            <a:ext cx="5286224" cy="29735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F8FE9-BF44-3351-957D-91A42F45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880867"/>
            <a:ext cx="5300659" cy="2915363"/>
          </a:xfrm>
          <a:prstGeom prst="rect">
            <a:avLst/>
          </a:prstGeom>
        </p:spPr>
      </p:pic>
      <p:sp>
        <p:nvSpPr>
          <p:cNvPr id="114" name="Content Placeholder 11">
            <a:extLst>
              <a:ext uri="{FF2B5EF4-FFF2-40B4-BE49-F238E27FC236}">
                <a16:creationId xmlns:a16="http://schemas.microsoft.com/office/drawing/2014/main" id="{7BFADE8E-78B3-A320-744B-0E47902F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0" y="4767659"/>
            <a:ext cx="5075720" cy="191795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/>
              <a:t>Window manager</a:t>
            </a:r>
          </a:p>
          <a:p>
            <a:r>
              <a:rPr lang="en-US" dirty="0"/>
              <a:t>Multi-monitor support</a:t>
            </a:r>
          </a:p>
          <a:p>
            <a:r>
              <a:rPr lang="en-US" dirty="0"/>
              <a:t>Templates or custom layouts</a:t>
            </a:r>
          </a:p>
          <a:p>
            <a:r>
              <a:rPr lang="en-US" dirty="0"/>
              <a:t>Quickly switch between layouts</a:t>
            </a:r>
          </a:p>
          <a:p>
            <a:r>
              <a:rPr lang="en-US" dirty="0"/>
              <a:t>Snap with mouse or keyboard</a:t>
            </a:r>
          </a:p>
        </p:txBody>
      </p:sp>
    </p:spTree>
    <p:extLst>
      <p:ext uri="{BB962C8B-B14F-4D97-AF65-F5344CB8AC3E}">
        <p14:creationId xmlns:p14="http://schemas.microsoft.com/office/powerpoint/2010/main" val="13794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6FCD74-E15D-3CBC-1892-8C18080B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4959319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Color Picker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3599E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C9CF9-ABBA-A463-217F-FF3B2404A4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0" r="2808" b="1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B86BCE-374B-16D2-3E73-C74479E82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3" y="2444308"/>
            <a:ext cx="5029200" cy="3269547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506601-7720-A1C3-4E0F-A0F2646784F6}"/>
              </a:ext>
            </a:extLst>
          </p:cNvPr>
          <p:cNvSpPr txBox="1"/>
          <p:nvPr/>
        </p:nvSpPr>
        <p:spPr>
          <a:xfrm>
            <a:off x="6374607" y="795527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colors from your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Formats: HEX / RGB / HSL / 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on top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tune after picking</a:t>
            </a:r>
          </a:p>
        </p:txBody>
      </p:sp>
    </p:spTree>
    <p:extLst>
      <p:ext uri="{BB962C8B-B14F-4D97-AF65-F5344CB8AC3E}">
        <p14:creationId xmlns:p14="http://schemas.microsoft.com/office/powerpoint/2010/main" val="176957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D8CAA-57E3-BC69-A973-F946DAB0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More favs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EDC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DA5883-7F2A-F102-09E9-1DAD54995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r="-1" b="913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4616-267F-1B14-EF35-D5264428C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0703" y="2228850"/>
            <a:ext cx="5028928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EDC00"/>
              </a:buClr>
            </a:pPr>
            <a:r>
              <a:rPr lang="en-US" sz="1700" dirty="0">
                <a:sym typeface="Wingdings" panose="05000000000000000000" pitchFamily="2" charset="2"/>
              </a:rPr>
              <a:t></a:t>
            </a:r>
            <a:r>
              <a:rPr lang="en-US" sz="1700" dirty="0"/>
              <a:t> Detect shortcut conflicts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Always on Top – Control any window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File Locksmith – Find out who’s locking a file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Light Switch – Light/Dark theme switcher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Workspaces – Launch and auto-arrange your apps</a:t>
            </a:r>
          </a:p>
          <a:p>
            <a:pPr>
              <a:buClr>
                <a:srgbClr val="FEDC00"/>
              </a:buClr>
            </a:pPr>
            <a:r>
              <a:rPr lang="en-US" sz="1700" dirty="0" err="1"/>
              <a:t>ZoomIt</a:t>
            </a:r>
            <a:r>
              <a:rPr lang="en-US" sz="1700" dirty="0"/>
              <a:t> – </a:t>
            </a:r>
            <a:r>
              <a:rPr lang="en-US" sz="1700" dirty="0" err="1"/>
              <a:t>Sysinternals</a:t>
            </a:r>
            <a:r>
              <a:rPr lang="en-US" sz="1700" dirty="0"/>
              <a:t> tool now in </a:t>
            </a:r>
            <a:r>
              <a:rPr lang="en-US" sz="1700" dirty="0" err="1"/>
              <a:t>PowerToys</a:t>
            </a:r>
            <a:endParaRPr lang="en-US" sz="1700" dirty="0"/>
          </a:p>
          <a:p>
            <a:pPr>
              <a:buClr>
                <a:srgbClr val="FEDC00"/>
              </a:buClr>
            </a:pPr>
            <a:r>
              <a:rPr lang="en-US" sz="1700" dirty="0"/>
              <a:t>Image Resizer – Quickly resize images from context menu</a:t>
            </a:r>
          </a:p>
        </p:txBody>
      </p:sp>
    </p:spTree>
    <p:extLst>
      <p:ext uri="{BB962C8B-B14F-4D97-AF65-F5344CB8AC3E}">
        <p14:creationId xmlns:p14="http://schemas.microsoft.com/office/powerpoint/2010/main" val="139908071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E3000B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56</TotalTime>
  <Words>241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Rockwell</vt:lpstr>
      <vt:lpstr>Wingdings</vt:lpstr>
      <vt:lpstr>Atlas</vt:lpstr>
      <vt:lpstr>PowerPoint Presentation</vt:lpstr>
      <vt:lpstr>Free and Open-Source</vt:lpstr>
      <vt:lpstr>Command Palette</vt:lpstr>
      <vt:lpstr>Advanced Paste</vt:lpstr>
      <vt:lpstr>Awake!</vt:lpstr>
      <vt:lpstr>FancyZones</vt:lpstr>
      <vt:lpstr>Color Picker</vt:lpstr>
      <vt:lpstr>More favs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2</cp:revision>
  <dcterms:created xsi:type="dcterms:W3CDTF">2026-01-10T15:26:34Z</dcterms:created>
  <dcterms:modified xsi:type="dcterms:W3CDTF">2026-01-10T16:28:30Z</dcterms:modified>
</cp:coreProperties>
</file>